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75" r:id="rId13"/>
    <p:sldId id="270" r:id="rId14"/>
    <p:sldId id="281" r:id="rId15"/>
    <p:sldId id="271" r:id="rId16"/>
    <p:sldId id="266" r:id="rId17"/>
    <p:sldId id="272" r:id="rId18"/>
    <p:sldId id="268" r:id="rId19"/>
    <p:sldId id="273" r:id="rId20"/>
    <p:sldId id="267" r:id="rId21"/>
    <p:sldId id="274" r:id="rId22"/>
    <p:sldId id="276" r:id="rId23"/>
    <p:sldId id="278" r:id="rId24"/>
    <p:sldId id="277" r:id="rId25"/>
    <p:sldId id="279" r:id="rId26"/>
    <p:sldId id="280" r:id="rId2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A892289-18FD-483D-8400-E99FC667C1D0}">
          <p14:sldIdLst>
            <p14:sldId id="256"/>
          </p14:sldIdLst>
        </p14:section>
        <p14:section name="安裝OpenCVSharp" id="{33099A52-B076-44B6-88F1-9508BE9877EF}">
          <p14:sldIdLst>
            <p14:sldId id="259"/>
            <p14:sldId id="257"/>
            <p14:sldId id="258"/>
            <p14:sldId id="260"/>
            <p14:sldId id="261"/>
            <p14:sldId id="262"/>
            <p14:sldId id="263"/>
            <p14:sldId id="264"/>
            <p14:sldId id="269"/>
            <p14:sldId id="265"/>
            <p14:sldId id="275"/>
            <p14:sldId id="270"/>
            <p14:sldId id="281"/>
            <p14:sldId id="271"/>
            <p14:sldId id="266"/>
            <p14:sldId id="272"/>
            <p14:sldId id="268"/>
            <p14:sldId id="273"/>
            <p14:sldId id="267"/>
            <p14:sldId id="274"/>
            <p14:sldId id="276"/>
            <p14:sldId id="278"/>
            <p14:sldId id="277"/>
            <p14:sldId id="279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12" y="5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2014/7/1</a:t>
            </a:fld>
            <a:endParaRPr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2014/7/1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2014/7/1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2014/7/1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2014/7/1</a:t>
            </a:fld>
            <a:endParaRPr lang="zh-TW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2014/7/1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2014/7/1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2014/7/1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2014/7/1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2014/7/1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2014/7/1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2014/7/1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0.wdp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84000">
              <a:schemeClr val="accent4">
                <a:lumMod val="5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7020272" y="3933056"/>
            <a:ext cx="1981200" cy="1828800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2060848"/>
            <a:ext cx="8206680" cy="2018655"/>
          </a:xfrm>
        </p:spPr>
        <p:txBody>
          <a:bodyPr/>
          <a:lstStyle/>
          <a:p>
            <a:r>
              <a:rPr lang="en-US" altLang="zh-TW" dirty="0" err="1" smtClean="0"/>
              <a:t>OpenCVSharp</a:t>
            </a:r>
            <a:r>
              <a:rPr lang="en-US" altLang="zh-TW" dirty="0" smtClean="0"/>
              <a:t>+</a:t>
            </a:r>
            <a:r>
              <a:rPr lang="zh-TW" altLang="en-US" dirty="0" smtClean="0"/>
              <a:t>世界與本地座標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572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916832"/>
            <a:ext cx="4293048" cy="3456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確認有抓到</a:t>
            </a:r>
            <a:r>
              <a:rPr lang="en-US" altLang="zh-TW" dirty="0" err="1" smtClean="0"/>
              <a:t>OpenCvSharp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3779912" y="3077182"/>
            <a:ext cx="1512046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59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FaceDetect</a:t>
            </a:r>
            <a:r>
              <a:rPr lang="en-US" altLang="zh-TW" dirty="0" smtClean="0"/>
              <a:t> DEMO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3779912" y="3077182"/>
            <a:ext cx="1512046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195" name="Picture 3" descr="E:\Desktop\image (1)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00808"/>
            <a:ext cx="7441208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38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cap="none" dirty="0" smtClean="0"/>
              <a:t>Read image </a:t>
            </a:r>
            <a:r>
              <a:rPr lang="en-US" altLang="zh-TW" dirty="0" smtClean="0"/>
              <a:t>DEMO</a:t>
            </a:r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556792"/>
            <a:ext cx="6655768" cy="5120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21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56" y="3541811"/>
            <a:ext cx="7297947" cy="30867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臉部追蹤</a:t>
            </a:r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4912681" y="3300063"/>
            <a:ext cx="1296144" cy="792088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233383" y="304338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參考</a:t>
            </a:r>
            <a:r>
              <a:rPr lang="zh-TW" altLang="en-US" b="1" dirty="0" smtClean="0">
                <a:solidFill>
                  <a:srgbClr val="FF0000"/>
                </a:solidFill>
              </a:rPr>
              <a:t>的臉譜圖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3888070" y="4494697"/>
            <a:ext cx="3672408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7596084" y="43100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建立攝影機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4187506" y="5207430"/>
            <a:ext cx="2232249" cy="244492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6457733" y="5114397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初始化讀取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</a:rPr>
              <a:t>第一張圖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3384216" y="6384166"/>
            <a:ext cx="3204008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6588224" y="616814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宣告視窗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87" y="1741581"/>
            <a:ext cx="3548143" cy="16711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21" name="直線單箭頭接點 20"/>
          <p:cNvCxnSpPr/>
          <p:nvPr/>
        </p:nvCxnSpPr>
        <p:spPr>
          <a:xfrm flipH="1">
            <a:off x="3743778" y="2060848"/>
            <a:ext cx="1116973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4860751" y="18708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設定視窗大小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H="1">
            <a:off x="4194786" y="3076778"/>
            <a:ext cx="1116973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5311759" y="28868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宣告變數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 flipH="1">
            <a:off x="7012317" y="4868010"/>
            <a:ext cx="452255" cy="5294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7392564" y="468334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初始化視窗大小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662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983" b="65001"/>
          <a:stretch/>
        </p:blipFill>
        <p:spPr bwMode="auto">
          <a:xfrm>
            <a:off x="193185" y="2676772"/>
            <a:ext cx="8726679" cy="28191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6" name="直線單箭頭接點 5"/>
          <p:cNvCxnSpPr/>
          <p:nvPr/>
        </p:nvCxnSpPr>
        <p:spPr>
          <a:xfrm flipH="1">
            <a:off x="3611008" y="3501009"/>
            <a:ext cx="2016224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627232" y="331634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讀取影像中每一禎的圖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H="1">
            <a:off x="3680028" y="4005065"/>
            <a:ext cx="1443148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5149072" y="371703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複製影像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4914824" y="4534829"/>
            <a:ext cx="1443148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6325312" y="433317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宣告圖片變數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5" name="標題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</p:spPr>
        <p:txBody>
          <a:bodyPr>
            <a:normAutofit/>
          </a:bodyPr>
          <a:lstStyle/>
          <a:p>
            <a:r>
              <a:rPr lang="zh-TW" altLang="en-US" dirty="0"/>
              <a:t>臉部追蹤</a:t>
            </a:r>
          </a:p>
        </p:txBody>
      </p:sp>
    </p:spTree>
    <p:extLst>
      <p:ext uri="{BB962C8B-B14F-4D97-AF65-F5344CB8AC3E}">
        <p14:creationId xmlns:p14="http://schemas.microsoft.com/office/powerpoint/2010/main" val="236563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999"/>
          <a:stretch/>
        </p:blipFill>
        <p:spPr bwMode="auto">
          <a:xfrm>
            <a:off x="201246" y="1628800"/>
            <a:ext cx="8749665" cy="5040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6" name="直線單箭頭接點 15"/>
          <p:cNvCxnSpPr>
            <a:stCxn id="17" idx="1"/>
          </p:cNvCxnSpPr>
          <p:nvPr/>
        </p:nvCxnSpPr>
        <p:spPr>
          <a:xfrm flipH="1">
            <a:off x="6828311" y="2015654"/>
            <a:ext cx="175912" cy="187135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7004223" y="18309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人臉辨識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3504512" y="2924944"/>
            <a:ext cx="1443148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4915000" y="272329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抓到臉部的方塊區域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H="1">
            <a:off x="4161642" y="3356992"/>
            <a:ext cx="1443148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5600399" y="317232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算出中心點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 flipH="1" flipV="1">
            <a:off x="6563344" y="4007423"/>
            <a:ext cx="529935" cy="184666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7088888" y="40074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算出半徑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4941238" y="4296052"/>
            <a:ext cx="715735" cy="12319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652581" y="411138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畫圓心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33" name="直線單箭頭接點 32"/>
          <p:cNvCxnSpPr/>
          <p:nvPr/>
        </p:nvCxnSpPr>
        <p:spPr>
          <a:xfrm flipH="1" flipV="1">
            <a:off x="5520784" y="4592779"/>
            <a:ext cx="570378" cy="293389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6086769" y="470150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畫圓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H="1">
            <a:off x="2771800" y="4916483"/>
            <a:ext cx="210338" cy="184664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/>
          <p:cNvSpPr txBox="1"/>
          <p:nvPr/>
        </p:nvSpPr>
        <p:spPr>
          <a:xfrm>
            <a:off x="2977745" y="473181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算</a:t>
            </a:r>
            <a:r>
              <a:rPr lang="zh-TW" altLang="en-US" b="1" dirty="0" smtClean="0">
                <a:solidFill>
                  <a:srgbClr val="FF0000"/>
                </a:solidFill>
              </a:rPr>
              <a:t>臉部位置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39" name="直線單箭頭接點 38"/>
          <p:cNvCxnSpPr/>
          <p:nvPr/>
        </p:nvCxnSpPr>
        <p:spPr>
          <a:xfrm flipH="1" flipV="1">
            <a:off x="2876969" y="6309320"/>
            <a:ext cx="570378" cy="1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/>
          <p:cNvSpPr txBox="1"/>
          <p:nvPr/>
        </p:nvSpPr>
        <p:spPr>
          <a:xfrm>
            <a:off x="3442954" y="612465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在視窗中顯示影像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8" name="標題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</p:spPr>
        <p:txBody>
          <a:bodyPr>
            <a:normAutofit/>
          </a:bodyPr>
          <a:lstStyle/>
          <a:p>
            <a:r>
              <a:rPr lang="zh-TW" altLang="en-US" dirty="0"/>
              <a:t>臉部追蹤</a:t>
            </a:r>
          </a:p>
        </p:txBody>
      </p:sp>
    </p:spTree>
    <p:extLst>
      <p:ext uri="{BB962C8B-B14F-4D97-AF65-F5344CB8AC3E}">
        <p14:creationId xmlns:p14="http://schemas.microsoft.com/office/powerpoint/2010/main" val="100471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cap="none" dirty="0" err="1" smtClean="0"/>
              <a:t>OpenCvSharp</a:t>
            </a:r>
            <a:r>
              <a:rPr lang="en-US" altLang="zh-TW" dirty="0" smtClean="0"/>
              <a:t> </a:t>
            </a:r>
            <a:r>
              <a:rPr lang="zh-TW" altLang="en-US" dirty="0"/>
              <a:t>灰階</a:t>
            </a:r>
            <a:r>
              <a:rPr lang="en-US" altLang="zh-TW" dirty="0" smtClean="0"/>
              <a:t> DEMO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3779912" y="3077182"/>
            <a:ext cx="1512046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53" y="1772816"/>
            <a:ext cx="8450963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25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76" y="2078021"/>
            <a:ext cx="8754429" cy="42057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灰階</a:t>
            </a:r>
            <a:endParaRPr lang="zh-TW" altLang="en-US" dirty="0"/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5070022" y="3800710"/>
            <a:ext cx="1665144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759724" y="361604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宣告圖片陣列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2739047" y="5589240"/>
            <a:ext cx="648071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3408120" y="540457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設定圖片</a:t>
            </a:r>
            <a:r>
              <a:rPr lang="zh-TW" altLang="en-US" b="1" dirty="0" smtClean="0">
                <a:solidFill>
                  <a:srgbClr val="FF0000"/>
                </a:solidFill>
              </a:rPr>
              <a:t>陣列為紋理的</a:t>
            </a:r>
            <a:r>
              <a:rPr lang="zh-TW" altLang="en-US" b="1" dirty="0">
                <a:solidFill>
                  <a:srgbClr val="FF0000"/>
                </a:solidFill>
              </a:rPr>
              <a:t>像素</a:t>
            </a: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1914700" y="5971500"/>
            <a:ext cx="690042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2604742" y="57868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重置紋理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3563888" y="2447353"/>
            <a:ext cx="216024" cy="205321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3063083" y="207802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抓取影像每一禎的圖片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H="1">
            <a:off x="6506651" y="2766281"/>
            <a:ext cx="253073" cy="297017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5746394" y="239694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宣告一個單通道的圖片變數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 flipH="1">
            <a:off x="4360045" y="4437112"/>
            <a:ext cx="376686" cy="75531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4683280" y="424715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將圖片存進圖片陣列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H="1">
            <a:off x="4489305" y="3395269"/>
            <a:ext cx="494853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4936053" y="321060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彩色轉成灰階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52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OpenCvSharp</a:t>
            </a:r>
            <a:r>
              <a:rPr lang="en-US" altLang="zh-TW" dirty="0" smtClean="0"/>
              <a:t> HSV DEMO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3779912" y="3077182"/>
            <a:ext cx="1512046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692728"/>
            <a:ext cx="8224921" cy="34889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68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60" y="1885474"/>
            <a:ext cx="8859662" cy="449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轉</a:t>
            </a:r>
            <a:r>
              <a:rPr lang="en-US" altLang="zh-TW" dirty="0" smtClean="0"/>
              <a:t>HSV</a:t>
            </a:r>
            <a:r>
              <a:rPr lang="zh-TW" altLang="en-US" dirty="0" smtClean="0"/>
              <a:t>的 顏色空間</a:t>
            </a:r>
            <a:endParaRPr lang="zh-TW" altLang="en-US" dirty="0"/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5076370" y="3844927"/>
            <a:ext cx="1665144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766072" y="366026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宣告圖片陣列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2724326" y="5648890"/>
            <a:ext cx="648071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3393399" y="546422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設定圖片</a:t>
            </a:r>
            <a:r>
              <a:rPr lang="zh-TW" altLang="en-US" b="1" dirty="0" smtClean="0">
                <a:solidFill>
                  <a:srgbClr val="FF0000"/>
                </a:solidFill>
              </a:rPr>
              <a:t>陣列為紋理的</a:t>
            </a:r>
            <a:r>
              <a:rPr lang="zh-TW" altLang="en-US" b="1" dirty="0">
                <a:solidFill>
                  <a:srgbClr val="FF0000"/>
                </a:solidFill>
              </a:rPr>
              <a:t>像素</a:t>
            </a: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1880753" y="6093296"/>
            <a:ext cx="690042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2570795" y="59086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重置紋理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>
            <a:off x="3493061" y="2196250"/>
            <a:ext cx="0" cy="355394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3059832" y="182691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抓取影像每一禎的圖片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H="1">
            <a:off x="5615598" y="2714958"/>
            <a:ext cx="180539" cy="42601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4578093" y="234562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宣告一個三通道的圖片變數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 flipH="1">
            <a:off x="4156121" y="4265561"/>
            <a:ext cx="376686" cy="75531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4479356" y="407560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將圖片存進圖片陣列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H="1">
            <a:off x="4381464" y="3473203"/>
            <a:ext cx="494853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4828212" y="3288537"/>
            <a:ext cx="148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RGB</a:t>
            </a:r>
            <a:r>
              <a:rPr lang="zh-TW" altLang="en-US" b="1" dirty="0" smtClean="0">
                <a:solidFill>
                  <a:srgbClr val="FF0000"/>
                </a:solidFill>
              </a:rPr>
              <a:t>轉成</a:t>
            </a:r>
            <a:r>
              <a:rPr lang="en-US" altLang="zh-TW" b="1" dirty="0" smtClean="0">
                <a:solidFill>
                  <a:srgbClr val="FF0000"/>
                </a:solidFill>
              </a:rPr>
              <a:t>HSV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15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搜尋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96752"/>
            <a:ext cx="6372200" cy="4959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橢圓 2"/>
          <p:cNvSpPr/>
          <p:nvPr/>
        </p:nvSpPr>
        <p:spPr>
          <a:xfrm>
            <a:off x="1981537" y="1988840"/>
            <a:ext cx="2304256" cy="11521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87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OpenCvSharp</a:t>
            </a:r>
            <a:r>
              <a:rPr lang="en-US" altLang="zh-TW" dirty="0" smtClean="0"/>
              <a:t> Canny DEMO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3779912" y="3077182"/>
            <a:ext cx="1512046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05" y="1682460"/>
            <a:ext cx="8415860" cy="35501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659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7" y="1544714"/>
            <a:ext cx="9036234" cy="51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將圖片取</a:t>
            </a:r>
            <a:r>
              <a:rPr lang="en-US" altLang="zh-TW" cap="none" dirty="0" smtClean="0"/>
              <a:t>Canny</a:t>
            </a:r>
            <a:endParaRPr lang="zh-TW" altLang="en-US" dirty="0"/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5113072" y="4130570"/>
            <a:ext cx="1665144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802774" y="394590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宣告圖片陣列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>
            <a:off x="2477613" y="5955734"/>
            <a:ext cx="648071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3146686" y="577106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設定圖片</a:t>
            </a:r>
            <a:r>
              <a:rPr lang="zh-TW" altLang="en-US" b="1" dirty="0" smtClean="0">
                <a:solidFill>
                  <a:srgbClr val="FF0000"/>
                </a:solidFill>
              </a:rPr>
              <a:t>陣列為紋理的</a:t>
            </a:r>
            <a:r>
              <a:rPr lang="zh-TW" altLang="en-US" b="1" dirty="0">
                <a:solidFill>
                  <a:srgbClr val="FF0000"/>
                </a:solidFill>
              </a:rPr>
              <a:t>像素</a:t>
            </a: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1835696" y="6381328"/>
            <a:ext cx="690042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2525738" y="61966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重置紋理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1" name="直線單箭頭接點 20"/>
          <p:cNvCxnSpPr/>
          <p:nvPr/>
        </p:nvCxnSpPr>
        <p:spPr>
          <a:xfrm flipH="1">
            <a:off x="3491880" y="1885474"/>
            <a:ext cx="9688" cy="283386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3011128" y="149483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抓取影像每一禎的圖片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H="1">
            <a:off x="5186627" y="2396499"/>
            <a:ext cx="1" cy="354002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3823561" y="202716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宣告一個單通道的圖片變數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 flipH="1">
            <a:off x="4546704" y="4776917"/>
            <a:ext cx="376686" cy="75531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4869939" y="458695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將圖片存進圖片陣列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3" name="直線單箭頭接點 22"/>
          <p:cNvCxnSpPr/>
          <p:nvPr/>
        </p:nvCxnSpPr>
        <p:spPr>
          <a:xfrm flipH="1">
            <a:off x="5009466" y="3319770"/>
            <a:ext cx="494853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5456214" y="313510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彩色</a:t>
            </a:r>
            <a:r>
              <a:rPr lang="zh-TW" altLang="en-US" b="1" dirty="0" smtClean="0">
                <a:solidFill>
                  <a:srgbClr val="FF0000"/>
                </a:solidFill>
              </a:rPr>
              <a:t>轉灰階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9" name="直線單箭頭接點 28"/>
          <p:cNvCxnSpPr>
            <a:stCxn id="30" idx="2"/>
          </p:cNvCxnSpPr>
          <p:nvPr/>
        </p:nvCxnSpPr>
        <p:spPr>
          <a:xfrm flipH="1">
            <a:off x="6948266" y="2765831"/>
            <a:ext cx="718407" cy="370455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189345" y="239649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宣告一個三通道的圖片變數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31" name="直線單箭頭接點 30"/>
          <p:cNvCxnSpPr/>
          <p:nvPr/>
        </p:nvCxnSpPr>
        <p:spPr>
          <a:xfrm flipH="1">
            <a:off x="5559540" y="3645024"/>
            <a:ext cx="494853" cy="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/>
          <p:cNvSpPr txBox="1"/>
          <p:nvPr/>
        </p:nvSpPr>
        <p:spPr>
          <a:xfrm>
            <a:off x="6006288" y="3460358"/>
            <a:ext cx="3099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利用灰階圖來取</a:t>
            </a:r>
            <a:r>
              <a:rPr lang="en-US" altLang="zh-TW" b="1" dirty="0" smtClean="0">
                <a:solidFill>
                  <a:srgbClr val="FF0000"/>
                </a:solidFill>
              </a:rPr>
              <a:t>Canny</a:t>
            </a:r>
            <a:r>
              <a:rPr lang="zh-TW" altLang="en-US" b="1" dirty="0" smtClean="0">
                <a:solidFill>
                  <a:srgbClr val="FF0000"/>
                </a:solidFill>
              </a:rPr>
              <a:t>邊緣圖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63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世界與本地座標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88840"/>
            <a:ext cx="7739518" cy="42484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50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初始化前</a:t>
            </a:r>
            <a:endParaRPr lang="zh-TW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844822"/>
            <a:ext cx="6552728" cy="463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90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313"/>
          <a:stretch/>
        </p:blipFill>
        <p:spPr bwMode="auto">
          <a:xfrm>
            <a:off x="4242122" y="1311151"/>
            <a:ext cx="4696868" cy="42789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cap="none" dirty="0" err="1" smtClean="0"/>
              <a:t>InitScript</a:t>
            </a:r>
            <a:endParaRPr lang="zh-TW" altLang="en-US" cap="none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01396"/>
            <a:ext cx="3752189" cy="18487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33" name="直線單箭頭接點 32"/>
          <p:cNvCxnSpPr/>
          <p:nvPr/>
        </p:nvCxnSpPr>
        <p:spPr>
          <a:xfrm flipV="1">
            <a:off x="2362111" y="3477592"/>
            <a:ext cx="0" cy="815504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340553" y="4345534"/>
            <a:ext cx="3916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將太陽、地球、月亮拉進來，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連</a:t>
            </a:r>
            <a:r>
              <a:rPr lang="zh-TW" altLang="en-US" b="1" dirty="0" smtClean="0">
                <a:solidFill>
                  <a:srgbClr val="FF0000"/>
                </a:solidFill>
              </a:rPr>
              <a:t>到</a:t>
            </a:r>
            <a:r>
              <a:rPr lang="en-US" altLang="zh-TW" b="1" dirty="0" err="1" smtClean="0">
                <a:solidFill>
                  <a:srgbClr val="FF0000"/>
                </a:solidFill>
              </a:rPr>
              <a:t>InitScript</a:t>
            </a:r>
            <a:r>
              <a:rPr lang="zh-TW" altLang="en-US" b="1" dirty="0" smtClean="0">
                <a:solidFill>
                  <a:srgbClr val="FF0000"/>
                </a:solidFill>
              </a:rPr>
              <a:t>內部的</a:t>
            </a:r>
            <a:r>
              <a:rPr lang="en-US" altLang="zh-TW" b="1" dirty="0" err="1" smtClean="0">
                <a:solidFill>
                  <a:srgbClr val="FF0000"/>
                </a:solidFill>
              </a:rPr>
              <a:t>GameObject</a:t>
            </a:r>
            <a:r>
              <a:rPr lang="zh-TW" altLang="en-US" b="1" dirty="0" smtClean="0">
                <a:solidFill>
                  <a:srgbClr val="FF0000"/>
                </a:solidFill>
              </a:rPr>
              <a:t>變數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35" name="直線單箭頭接點 34"/>
          <p:cNvCxnSpPr/>
          <p:nvPr/>
        </p:nvCxnSpPr>
        <p:spPr>
          <a:xfrm flipV="1">
            <a:off x="4644008" y="4437113"/>
            <a:ext cx="648072" cy="1656183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184591" y="5805264"/>
            <a:ext cx="4355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設定初始化後的</a:t>
            </a:r>
            <a:r>
              <a:rPr lang="zh-TW" altLang="en-US" b="1" dirty="0" smtClean="0">
                <a:solidFill>
                  <a:srgbClr val="FF0000"/>
                </a:solidFill>
              </a:rPr>
              <a:t>座標，太陽在原點</a:t>
            </a:r>
            <a:r>
              <a:rPr lang="en-US" altLang="zh-TW" b="1" dirty="0" smtClean="0">
                <a:solidFill>
                  <a:srgbClr val="FF0000"/>
                </a:solidFill>
              </a:rPr>
              <a:t>(0,0,0)</a:t>
            </a:r>
            <a:r>
              <a:rPr lang="zh-TW" altLang="en-US" b="1" dirty="0" smtClean="0">
                <a:solidFill>
                  <a:srgbClr val="FF0000"/>
                </a:solidFill>
              </a:rPr>
              <a:t>，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</a:rPr>
              <a:t>地球以</a:t>
            </a:r>
            <a:r>
              <a:rPr lang="zh-TW" altLang="en-US" b="1" dirty="0">
                <a:solidFill>
                  <a:srgbClr val="FF0000"/>
                </a:solidFill>
              </a:rPr>
              <a:t>太陽</a:t>
            </a:r>
            <a:r>
              <a:rPr lang="zh-TW" altLang="en-US" b="1" dirty="0" smtClean="0">
                <a:solidFill>
                  <a:srgbClr val="FF0000"/>
                </a:solidFill>
              </a:rPr>
              <a:t>為基準，往東移</a:t>
            </a:r>
            <a:r>
              <a:rPr lang="en-US" altLang="zh-TW" b="1" dirty="0" smtClean="0">
                <a:solidFill>
                  <a:srgbClr val="FF0000"/>
                </a:solidFill>
              </a:rPr>
              <a:t>300(300,0,0)</a:t>
            </a:r>
            <a:r>
              <a:rPr lang="zh-TW" altLang="en-US" b="1" dirty="0" smtClean="0">
                <a:solidFill>
                  <a:srgbClr val="FF0000"/>
                </a:solidFill>
              </a:rPr>
              <a:t>，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zh-TW" altLang="en-US" b="1" dirty="0">
                <a:solidFill>
                  <a:srgbClr val="FF0000"/>
                </a:solidFill>
              </a:rPr>
              <a:t>月亮</a:t>
            </a:r>
            <a:r>
              <a:rPr lang="zh-TW" altLang="en-US" b="1" dirty="0" smtClean="0">
                <a:solidFill>
                  <a:srgbClr val="FF0000"/>
                </a:solidFill>
              </a:rPr>
              <a:t>以地球為基準，往東移</a:t>
            </a:r>
            <a:r>
              <a:rPr lang="en-US" altLang="zh-TW" b="1" dirty="0" smtClean="0">
                <a:solidFill>
                  <a:srgbClr val="FF0000"/>
                </a:solidFill>
              </a:rPr>
              <a:t>100(100,0,0)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9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cap="none" dirty="0" err="1" smtClean="0"/>
              <a:t>RotationScript</a:t>
            </a:r>
            <a:endParaRPr lang="zh-TW" altLang="en-US" cap="none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6908"/>
          <a:stretch/>
        </p:blipFill>
        <p:spPr bwMode="auto">
          <a:xfrm>
            <a:off x="4904977" y="1771301"/>
            <a:ext cx="4239023" cy="33153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76400"/>
            <a:ext cx="4562475" cy="1752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53" y="3573016"/>
            <a:ext cx="4562475" cy="152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35" y="5229200"/>
            <a:ext cx="4600575" cy="1352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3" name="直線單箭頭接點 12"/>
          <p:cNvCxnSpPr/>
          <p:nvPr/>
        </p:nvCxnSpPr>
        <p:spPr>
          <a:xfrm flipH="1" flipV="1">
            <a:off x="4780594" y="5450011"/>
            <a:ext cx="1368152" cy="455464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6148746" y="4725145"/>
            <a:ext cx="295462" cy="118033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5210538" y="5939084"/>
            <a:ext cx="299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太陽、地球、月亮都自轉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</a:rPr>
              <a:t>每一次更新逆時鐘旋轉</a:t>
            </a:r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r>
              <a:rPr lang="zh-TW" altLang="en-US" b="1" dirty="0" smtClean="0">
                <a:solidFill>
                  <a:srgbClr val="FF0000"/>
                </a:solidFill>
              </a:rPr>
              <a:t>度</a:t>
            </a:r>
            <a:r>
              <a:rPr lang="en-US" altLang="zh-TW" b="1" dirty="0" smtClean="0">
                <a:solidFill>
                  <a:srgbClr val="FF0000"/>
                </a:solidFill>
              </a:rPr>
              <a:t>)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61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執行</a:t>
            </a:r>
            <a:r>
              <a:rPr lang="zh-TW" altLang="en-US" dirty="0"/>
              <a:t>時</a:t>
            </a:r>
          </a:p>
        </p:txBody>
      </p:sp>
      <p:pic>
        <p:nvPicPr>
          <p:cNvPr id="22530" name="Picture 2" descr="E:\Desktop\image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7419787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61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連結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164" y="1340768"/>
            <a:ext cx="6847391" cy="49821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橢圓 6"/>
          <p:cNvSpPr/>
          <p:nvPr/>
        </p:nvSpPr>
        <p:spPr>
          <a:xfrm>
            <a:off x="3347864" y="2636912"/>
            <a:ext cx="1440160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3980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下載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53" r="21845"/>
          <a:stretch/>
        </p:blipFill>
        <p:spPr bwMode="auto">
          <a:xfrm>
            <a:off x="1403648" y="1268760"/>
            <a:ext cx="6258854" cy="5057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>
            <a:off x="6300192" y="4653136"/>
            <a:ext cx="1224258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57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309919"/>
            <a:ext cx="6336704" cy="50652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執行</a:t>
            </a:r>
          </a:p>
        </p:txBody>
      </p:sp>
      <p:sp>
        <p:nvSpPr>
          <p:cNvPr id="4" name="橢圓 3"/>
          <p:cNvSpPr/>
          <p:nvPr/>
        </p:nvSpPr>
        <p:spPr>
          <a:xfrm>
            <a:off x="2843808" y="4752338"/>
            <a:ext cx="1224258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45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268760"/>
            <a:ext cx="5269724" cy="53497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重新建置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2555776" y="1772816"/>
            <a:ext cx="1224258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539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7239000" cy="2552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產生</a:t>
            </a:r>
            <a:r>
              <a:rPr lang="en-US" altLang="zh-TW" dirty="0" smtClean="0"/>
              <a:t>OpenCvSharp.dll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2267744" y="3769246"/>
            <a:ext cx="1224258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708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1844824"/>
            <a:ext cx="8029575" cy="4267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放</a:t>
            </a:r>
            <a:r>
              <a:rPr lang="zh-TW" altLang="en-US" dirty="0" smtClean="0"/>
              <a:t>進專案的</a:t>
            </a:r>
            <a:r>
              <a:rPr lang="en-US" altLang="zh-TW" dirty="0" smtClean="0"/>
              <a:t>Assets</a:t>
            </a:r>
            <a:r>
              <a:rPr lang="zh-TW" altLang="en-US" dirty="0" smtClean="0"/>
              <a:t>內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2699792" y="4221088"/>
            <a:ext cx="1224258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06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916832"/>
            <a:ext cx="4293048" cy="34563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確認有抓到</a:t>
            </a:r>
            <a:r>
              <a:rPr lang="en-US" altLang="zh-TW" dirty="0" err="1" smtClean="0"/>
              <a:t>OpenCvSharp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3779912" y="3077182"/>
            <a:ext cx="1512046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15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格線">
  <a:themeElements>
    <a:clrScheme name="自然力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格線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格線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1517</TotalTime>
  <Words>318</Words>
  <Application>Microsoft Office PowerPoint</Application>
  <PresentationFormat>如螢幕大小 (4:3)</PresentationFormat>
  <Paragraphs>75</Paragraphs>
  <Slides>26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27" baseType="lpstr">
      <vt:lpstr>格線</vt:lpstr>
      <vt:lpstr>OpenCVSharp+世界與本地座標</vt:lpstr>
      <vt:lpstr>搜尋</vt:lpstr>
      <vt:lpstr>連結</vt:lpstr>
      <vt:lpstr>下載</vt:lpstr>
      <vt:lpstr>執行</vt:lpstr>
      <vt:lpstr>重新建置</vt:lpstr>
      <vt:lpstr>產生OpenCvSharp.dll</vt:lpstr>
      <vt:lpstr>放進專案的Assets內</vt:lpstr>
      <vt:lpstr>確認有抓到OpenCvSharp</vt:lpstr>
      <vt:lpstr>確認有抓到OpenCvSharp</vt:lpstr>
      <vt:lpstr>FaceDetect DEMO</vt:lpstr>
      <vt:lpstr>Read image DEMO</vt:lpstr>
      <vt:lpstr>臉部追蹤</vt:lpstr>
      <vt:lpstr>臉部追蹤</vt:lpstr>
      <vt:lpstr>臉部追蹤</vt:lpstr>
      <vt:lpstr>OpenCvSharp 灰階 DEMO</vt:lpstr>
      <vt:lpstr>灰階</vt:lpstr>
      <vt:lpstr>OpenCvSharp HSV DEMO</vt:lpstr>
      <vt:lpstr>轉HSV的 顏色空間</vt:lpstr>
      <vt:lpstr>OpenCvSharp Canny DEMO</vt:lpstr>
      <vt:lpstr>將圖片取Canny</vt:lpstr>
      <vt:lpstr>世界與本地座標</vt:lpstr>
      <vt:lpstr>初始化前</vt:lpstr>
      <vt:lpstr>InitScript</vt:lpstr>
      <vt:lpstr>RotationScript</vt:lpstr>
      <vt:lpstr>執行時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OpenCVSharp+世界與本地座標</dc:title>
  <dc:creator>CGLab</dc:creator>
  <cp:lastModifiedBy>CGLab</cp:lastModifiedBy>
  <cp:revision>28</cp:revision>
  <dcterms:created xsi:type="dcterms:W3CDTF">2014-06-30T06:58:39Z</dcterms:created>
  <dcterms:modified xsi:type="dcterms:W3CDTF">2014-07-01T08:57:44Z</dcterms:modified>
</cp:coreProperties>
</file>